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19442113" cy="34564638"/>
  <p:notesSz cx="10018713" cy="6888163"/>
  <p:defaultTextStyle>
    <a:defPPr>
      <a:defRPr lang="ja-JP"/>
    </a:defPPr>
    <a:lvl1pPr marL="0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1pPr>
    <a:lvl2pPr marL="1542595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2pPr>
    <a:lvl3pPr marL="3085189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3pPr>
    <a:lvl4pPr marL="4627783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4pPr>
    <a:lvl5pPr marL="6170378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5pPr>
    <a:lvl6pPr marL="7712974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6pPr>
    <a:lvl7pPr marL="9255567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7pPr>
    <a:lvl8pPr marL="10798161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8pPr>
    <a:lvl9pPr marL="12340757" algn="l" defTabSz="3085189" rtl="0" eaLnBrk="1" latinLnBrk="0" hangingPunct="1">
      <a:defRPr kumimoji="1"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77" userDrawn="1">
          <p15:clr>
            <a:srgbClr val="A4A3A4"/>
          </p15:clr>
        </p15:guide>
        <p15:guide id="2" pos="61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8900"/>
    <a:srgbClr val="FF0066"/>
    <a:srgbClr val="EBF1DE"/>
    <a:srgbClr val="BD9FDB"/>
    <a:srgbClr val="B3EBFF"/>
    <a:srgbClr val="DCE6F2"/>
    <a:srgbClr val="FEDADA"/>
    <a:srgbClr val="FBE1E1"/>
    <a:srgbClr val="F7F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5559" autoAdjust="0"/>
  </p:normalViewPr>
  <p:slideViewPr>
    <p:cSldViewPr>
      <p:cViewPr varScale="1">
        <p:scale>
          <a:sx n="22" d="100"/>
          <a:sy n="22" d="100"/>
        </p:scale>
        <p:origin x="3954" y="108"/>
      </p:cViewPr>
      <p:guideLst>
        <p:guide orient="horz" pos="10977"/>
        <p:guide pos="61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051" cy="344518"/>
          </a:xfrm>
          <a:prstGeom prst="rect">
            <a:avLst/>
          </a:prstGeom>
        </p:spPr>
        <p:txBody>
          <a:bodyPr vert="horz" lIns="92602" tIns="46300" rIns="92602" bIns="463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313" y="0"/>
            <a:ext cx="4341051" cy="344518"/>
          </a:xfrm>
          <a:prstGeom prst="rect">
            <a:avLst/>
          </a:prstGeom>
        </p:spPr>
        <p:txBody>
          <a:bodyPr vert="horz" lIns="92602" tIns="46300" rIns="92602" bIns="46300" rtlCol="0"/>
          <a:lstStyle>
            <a:lvl1pPr algn="r">
              <a:defRPr sz="1200"/>
            </a:lvl1pPr>
          </a:lstStyle>
          <a:p>
            <a:fld id="{4BE260CA-5557-4A5C-AC88-3EA017A00C7A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42545"/>
            <a:ext cx="4341051" cy="344518"/>
          </a:xfrm>
          <a:prstGeom prst="rect">
            <a:avLst/>
          </a:prstGeom>
        </p:spPr>
        <p:txBody>
          <a:bodyPr vert="horz" lIns="92602" tIns="46300" rIns="92602" bIns="463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313" y="6542545"/>
            <a:ext cx="4341051" cy="344518"/>
          </a:xfrm>
          <a:prstGeom prst="rect">
            <a:avLst/>
          </a:prstGeom>
        </p:spPr>
        <p:txBody>
          <a:bodyPr vert="horz" lIns="92602" tIns="46300" rIns="92602" bIns="46300" rtlCol="0" anchor="b"/>
          <a:lstStyle>
            <a:lvl1pPr algn="r">
              <a:defRPr sz="1200"/>
            </a:lvl1pPr>
          </a:lstStyle>
          <a:p>
            <a:fld id="{786CAFFB-488F-4633-9DD5-303E8235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09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2"/>
            <a:ext cx="4342143" cy="344354"/>
          </a:xfrm>
          <a:prstGeom prst="rect">
            <a:avLst/>
          </a:prstGeom>
        </p:spPr>
        <p:txBody>
          <a:bodyPr vert="horz" lIns="92213" tIns="46108" rIns="92213" bIns="461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234" y="12"/>
            <a:ext cx="4342143" cy="344354"/>
          </a:xfrm>
          <a:prstGeom prst="rect">
            <a:avLst/>
          </a:prstGeom>
        </p:spPr>
        <p:txBody>
          <a:bodyPr vert="horz" lIns="92213" tIns="46108" rIns="92213" bIns="46108" rtlCol="0"/>
          <a:lstStyle>
            <a:lvl1pPr algn="r">
              <a:defRPr sz="1200"/>
            </a:lvl1pPr>
          </a:lstStyle>
          <a:p>
            <a:fld id="{4B0F6F2C-4EEB-4E0A-AA27-DA589A290A3F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84663" y="517525"/>
            <a:ext cx="1450975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8" rIns="92213" bIns="461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575" y="3271909"/>
            <a:ext cx="8013567" cy="3099179"/>
          </a:xfrm>
          <a:prstGeom prst="rect">
            <a:avLst/>
          </a:prstGeom>
        </p:spPr>
        <p:txBody>
          <a:bodyPr vert="horz" lIns="92213" tIns="46108" rIns="92213" bIns="461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719"/>
            <a:ext cx="4342143" cy="344353"/>
          </a:xfrm>
          <a:prstGeom prst="rect">
            <a:avLst/>
          </a:prstGeom>
        </p:spPr>
        <p:txBody>
          <a:bodyPr vert="horz" lIns="92213" tIns="46108" rIns="92213" bIns="461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234" y="6542719"/>
            <a:ext cx="4342143" cy="344353"/>
          </a:xfrm>
          <a:prstGeom prst="rect">
            <a:avLst/>
          </a:prstGeom>
        </p:spPr>
        <p:txBody>
          <a:bodyPr vert="horz" lIns="92213" tIns="46108" rIns="92213" bIns="46108" rtlCol="0" anchor="b"/>
          <a:lstStyle>
            <a:lvl1pPr algn="r">
              <a:defRPr sz="1200"/>
            </a:lvl1pPr>
          </a:lstStyle>
          <a:p>
            <a:fld id="{26A1B776-3763-49C1-8FFD-4EEB18B3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98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5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73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97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22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47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70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95" algn="l" defTabSz="91424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B776-3763-49C1-8FFD-4EEB18B31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57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58159" y="10737445"/>
            <a:ext cx="16525796" cy="740899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16317" y="19586628"/>
            <a:ext cx="13609480" cy="88331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5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3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936330" y="7849057"/>
            <a:ext cx="24495039" cy="1672144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444468" y="7849057"/>
            <a:ext cx="73167826" cy="1672144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1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09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5793" y="22210985"/>
            <a:ext cx="16525796" cy="6864921"/>
          </a:xfrm>
        </p:spPr>
        <p:txBody>
          <a:bodyPr anchor="t"/>
          <a:lstStyle>
            <a:lvl1pPr algn="l">
              <a:defRPr sz="13501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35793" y="14649972"/>
            <a:ext cx="16525796" cy="7561012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92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8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76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68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61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53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45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37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1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44469" y="45726141"/>
            <a:ext cx="48831430" cy="129337353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599937" y="45726141"/>
            <a:ext cx="48831433" cy="129337353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7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2107" y="1384188"/>
            <a:ext cx="17497901" cy="57607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72107" y="7737041"/>
            <a:ext cx="8590310" cy="322443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22" indent="0">
              <a:buNone/>
              <a:defRPr sz="6800" b="1"/>
            </a:lvl2pPr>
            <a:lvl3pPr marL="3085845" indent="0">
              <a:buNone/>
              <a:defRPr sz="6100" b="1"/>
            </a:lvl3pPr>
            <a:lvl4pPr marL="4628766" indent="0">
              <a:buNone/>
              <a:defRPr sz="5400" b="1"/>
            </a:lvl4pPr>
            <a:lvl5pPr marL="6171688" indent="0">
              <a:buNone/>
              <a:defRPr sz="5400" b="1"/>
            </a:lvl5pPr>
            <a:lvl6pPr marL="7714611" indent="0">
              <a:buNone/>
              <a:defRPr sz="5400" b="1"/>
            </a:lvl6pPr>
            <a:lvl7pPr marL="9257533" indent="0">
              <a:buNone/>
              <a:defRPr sz="5400" b="1"/>
            </a:lvl7pPr>
            <a:lvl8pPr marL="10800454" indent="0">
              <a:buNone/>
              <a:defRPr sz="5400" b="1"/>
            </a:lvl8pPr>
            <a:lvl9pPr marL="12343376" indent="0">
              <a:buNone/>
              <a:defRPr sz="5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72107" y="10961472"/>
            <a:ext cx="8590310" cy="19914674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6325" y="7737041"/>
            <a:ext cx="8593683" cy="322443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22" indent="0">
              <a:buNone/>
              <a:defRPr sz="6800" b="1"/>
            </a:lvl2pPr>
            <a:lvl3pPr marL="3085845" indent="0">
              <a:buNone/>
              <a:defRPr sz="6100" b="1"/>
            </a:lvl3pPr>
            <a:lvl4pPr marL="4628766" indent="0">
              <a:buNone/>
              <a:defRPr sz="5400" b="1"/>
            </a:lvl4pPr>
            <a:lvl5pPr marL="6171688" indent="0">
              <a:buNone/>
              <a:defRPr sz="5400" b="1"/>
            </a:lvl5pPr>
            <a:lvl6pPr marL="7714611" indent="0">
              <a:buNone/>
              <a:defRPr sz="5400" b="1"/>
            </a:lvl6pPr>
            <a:lvl7pPr marL="9257533" indent="0">
              <a:buNone/>
              <a:defRPr sz="5400" b="1"/>
            </a:lvl7pPr>
            <a:lvl8pPr marL="10800454" indent="0">
              <a:buNone/>
              <a:defRPr sz="5400" b="1"/>
            </a:lvl8pPr>
            <a:lvl9pPr marL="12343376" indent="0">
              <a:buNone/>
              <a:defRPr sz="5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9876325" y="10961472"/>
            <a:ext cx="8593683" cy="19914674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8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9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1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2108" y="1376185"/>
            <a:ext cx="6396321" cy="585678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01327" y="1376189"/>
            <a:ext cx="10868682" cy="29499962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72108" y="7232975"/>
            <a:ext cx="6396321" cy="23643175"/>
          </a:xfrm>
        </p:spPr>
        <p:txBody>
          <a:bodyPr/>
          <a:lstStyle>
            <a:lvl1pPr marL="0" indent="0">
              <a:buNone/>
              <a:defRPr sz="4700"/>
            </a:lvl1pPr>
            <a:lvl2pPr marL="1542922" indent="0">
              <a:buNone/>
              <a:defRPr sz="4100"/>
            </a:lvl2pPr>
            <a:lvl3pPr marL="3085845" indent="0">
              <a:buNone/>
              <a:defRPr sz="3400"/>
            </a:lvl3pPr>
            <a:lvl4pPr marL="4628766" indent="0">
              <a:buNone/>
              <a:defRPr sz="3100"/>
            </a:lvl4pPr>
            <a:lvl5pPr marL="6171688" indent="0">
              <a:buNone/>
              <a:defRPr sz="3100"/>
            </a:lvl5pPr>
            <a:lvl6pPr marL="7714611" indent="0">
              <a:buNone/>
              <a:defRPr sz="3100"/>
            </a:lvl6pPr>
            <a:lvl7pPr marL="9257533" indent="0">
              <a:buNone/>
              <a:defRPr sz="3100"/>
            </a:lvl7pPr>
            <a:lvl8pPr marL="10800454" indent="0">
              <a:buNone/>
              <a:defRPr sz="3100"/>
            </a:lvl8pPr>
            <a:lvl9pPr marL="12343376" indent="0">
              <a:buNone/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2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791" y="24195246"/>
            <a:ext cx="11665268" cy="28563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10791" y="3088416"/>
            <a:ext cx="11665268" cy="20738783"/>
          </a:xfrm>
        </p:spPr>
        <p:txBody>
          <a:bodyPr/>
          <a:lstStyle>
            <a:lvl1pPr marL="0" indent="0">
              <a:buNone/>
              <a:defRPr sz="10800"/>
            </a:lvl1pPr>
            <a:lvl2pPr marL="1542922" indent="0">
              <a:buNone/>
              <a:defRPr sz="9500"/>
            </a:lvl2pPr>
            <a:lvl3pPr marL="3085845" indent="0">
              <a:buNone/>
              <a:defRPr sz="8100"/>
            </a:lvl3pPr>
            <a:lvl4pPr marL="4628766" indent="0">
              <a:buNone/>
              <a:defRPr sz="6800"/>
            </a:lvl4pPr>
            <a:lvl5pPr marL="6171688" indent="0">
              <a:buNone/>
              <a:defRPr sz="6800"/>
            </a:lvl5pPr>
            <a:lvl6pPr marL="7714611" indent="0">
              <a:buNone/>
              <a:defRPr sz="6800"/>
            </a:lvl6pPr>
            <a:lvl7pPr marL="9257533" indent="0">
              <a:buNone/>
              <a:defRPr sz="6800"/>
            </a:lvl7pPr>
            <a:lvl8pPr marL="10800454" indent="0">
              <a:buNone/>
              <a:defRPr sz="6800"/>
            </a:lvl8pPr>
            <a:lvl9pPr marL="12343376" indent="0">
              <a:buNone/>
              <a:defRPr sz="6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791" y="27051633"/>
            <a:ext cx="11665268" cy="4056542"/>
          </a:xfrm>
        </p:spPr>
        <p:txBody>
          <a:bodyPr/>
          <a:lstStyle>
            <a:lvl1pPr marL="0" indent="0">
              <a:buNone/>
              <a:defRPr sz="4700"/>
            </a:lvl1pPr>
            <a:lvl2pPr marL="1542922" indent="0">
              <a:buNone/>
              <a:defRPr sz="4100"/>
            </a:lvl2pPr>
            <a:lvl3pPr marL="3085845" indent="0">
              <a:buNone/>
              <a:defRPr sz="3400"/>
            </a:lvl3pPr>
            <a:lvl4pPr marL="4628766" indent="0">
              <a:buNone/>
              <a:defRPr sz="3100"/>
            </a:lvl4pPr>
            <a:lvl5pPr marL="6171688" indent="0">
              <a:buNone/>
              <a:defRPr sz="3100"/>
            </a:lvl5pPr>
            <a:lvl6pPr marL="7714611" indent="0">
              <a:buNone/>
              <a:defRPr sz="3100"/>
            </a:lvl6pPr>
            <a:lvl7pPr marL="9257533" indent="0">
              <a:buNone/>
              <a:defRPr sz="3100"/>
            </a:lvl7pPr>
            <a:lvl8pPr marL="10800454" indent="0">
              <a:buNone/>
              <a:defRPr sz="3100"/>
            </a:lvl8pPr>
            <a:lvl9pPr marL="12343376" indent="0">
              <a:buNone/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3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72107" y="1384188"/>
            <a:ext cx="17497901" cy="5760773"/>
          </a:xfrm>
          <a:prstGeom prst="rect">
            <a:avLst/>
          </a:prstGeom>
        </p:spPr>
        <p:txBody>
          <a:bodyPr vert="horz" lIns="308570" tIns="154285" rIns="308570" bIns="1542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72107" y="8065086"/>
            <a:ext cx="17497901" cy="22811063"/>
          </a:xfrm>
          <a:prstGeom prst="rect">
            <a:avLst/>
          </a:prstGeom>
        </p:spPr>
        <p:txBody>
          <a:bodyPr vert="horz" lIns="308570" tIns="154285" rIns="308570" bIns="1542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72107" y="32036303"/>
            <a:ext cx="4536494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02DA-6146-4D93-A59F-4F83853E8DF6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642723" y="32036303"/>
            <a:ext cx="6156669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3933515" y="32036303"/>
            <a:ext cx="4536494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C373-9D75-43B0-9F55-C41E3BF7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845" rtl="0" eaLnBrk="1" latinLnBrk="0" hangingPunct="1">
        <a:spcBef>
          <a:spcPct val="0"/>
        </a:spcBef>
        <a:buNone/>
        <a:defRPr kumimoji="1"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193" indent="-1157193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249" indent="-964327" algn="l" defTabSz="308584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305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228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150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072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995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916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838" indent="-771460" algn="l" defTabSz="308584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922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845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766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688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611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533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454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376" algn="l" defTabSz="3085845" rtl="0" eaLnBrk="1" latinLnBrk="0" hangingPunct="1"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26" y="399"/>
            <a:ext cx="19441559" cy="2274265"/>
            <a:chOff x="526" y="399"/>
            <a:chExt cx="19441559" cy="2274265"/>
          </a:xfrm>
        </p:grpSpPr>
        <p:sp>
          <p:nvSpPr>
            <p:cNvPr id="4" name="正方形/長方形 3"/>
            <p:cNvSpPr/>
            <p:nvPr/>
          </p:nvSpPr>
          <p:spPr>
            <a:xfrm>
              <a:off x="526" y="399"/>
              <a:ext cx="19441559" cy="227426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0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576252" y="475747"/>
              <a:ext cx="428835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80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有料</a:t>
              </a:r>
              <a:r>
                <a:rPr lang="ja-JP" altLang="en-US" sz="80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広告</a:t>
              </a:r>
              <a:endParaRPr lang="ja-JP" altLang="en-US" sz="8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pic>
        <p:nvPicPr>
          <p:cNvPr id="12" name="Picture 1016" descr="1F情報表示用ﾃﾝﾌﾟﾚｰﾄ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02"/>
          <a:stretch>
            <a:fillRect/>
          </a:stretch>
        </p:blipFill>
        <p:spPr bwMode="auto">
          <a:xfrm>
            <a:off x="-1227" y="32044405"/>
            <a:ext cx="19443312" cy="25918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xtLst/>
        </p:spPr>
      </p:pic>
      <p:sp>
        <p:nvSpPr>
          <p:cNvPr id="3" name="正方形/長方形 2"/>
          <p:cNvSpPr/>
          <p:nvPr/>
        </p:nvSpPr>
        <p:spPr>
          <a:xfrm>
            <a:off x="-1227" y="2274664"/>
            <a:ext cx="19443340" cy="297697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32012" y="15626135"/>
            <a:ext cx="1137683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・この枠内で作成してください。</a:t>
            </a:r>
            <a:endParaRPr kumimoji="1" lang="en-US" altLang="ja-JP" dirty="0" smtClean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・上下の帯は動かさないでください。</a:t>
            </a:r>
            <a:endParaRPr kumimoji="1" lang="ja-JP" altLang="en-US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6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otGrid">
          <a:fgClr>
            <a:srgbClr val="7030A0"/>
          </a:fgClr>
          <a:bgClr>
            <a:schemeClr val="bg1"/>
          </a:bgClr>
        </a:patt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16910</TotalTime>
  <Words>19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鯉川 聡</dc:creator>
  <cp:lastModifiedBy>鯉川 聡</cp:lastModifiedBy>
  <cp:revision>832</cp:revision>
  <cp:lastPrinted>2020-03-17T09:09:43Z</cp:lastPrinted>
  <dcterms:created xsi:type="dcterms:W3CDTF">2015-02-03T06:09:36Z</dcterms:created>
  <dcterms:modified xsi:type="dcterms:W3CDTF">2022-02-22T09:58:58Z</dcterms:modified>
  <cp:contentStatus/>
</cp:coreProperties>
</file>